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5D636-52F5-4762-BE0D-9910FEA279B1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7FB2F-E400-44E5-A545-9CE9641FA0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73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53667-83A7-4BF6-B3B3-BE2B713ED8BF}" type="slidenum">
              <a:rPr lang="es-MX" smtClean="0">
                <a:solidFill>
                  <a:prstClr val="black"/>
                </a:solidFill>
              </a:rPr>
              <a:pPr/>
              <a:t>1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7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76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81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11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090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886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21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98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838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488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67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825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42AD-848B-4A3D-A7A4-F2B777FA02B3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616A-D094-458C-BC95-4ABAF66860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75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65200" y="19472"/>
            <a:ext cx="7345680" cy="15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 </a:t>
            </a:r>
            <a:endParaRPr lang="es-ES_tradnl" sz="2000" b="1" dirty="0" smtClean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endParaRPr lang="es-ES_tradnl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COMISIÓN ESTATAL DEL AGUA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JUNTA DE GOBIERNO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ORDEN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DEL DÍA</a:t>
            </a:r>
          </a:p>
          <a:p>
            <a:pPr algn="ctr"/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TERCERA SESIÓN ORDINARIA DE 2018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Brasilia #2970. Colomos Providencia. Guadalajara, Jalisco.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26 de Noviembre de 2018 16:30 hrs</a:t>
            </a:r>
          </a:p>
          <a:p>
            <a:pPr algn="ctr"/>
            <a:endParaRPr lang="es-MX" sz="2000" b="1" dirty="0">
              <a:solidFill>
                <a:srgbClr val="990033"/>
              </a:solidFill>
              <a:latin typeface="AvenirNext LT Pro Regular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9268" y="1475862"/>
            <a:ext cx="8784976" cy="496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60475" indent="-1260475" algn="ctr">
              <a:tabLst>
                <a:tab pos="174625" algn="l"/>
              </a:tabLst>
            </a:pPr>
            <a:r>
              <a:rPr lang="es-ES_tradnl" sz="2400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Orden del Día</a:t>
            </a:r>
          </a:p>
          <a:p>
            <a:pPr marL="1260475" indent="-1260475" algn="ctr">
              <a:tabLst>
                <a:tab pos="174625" algn="l"/>
              </a:tabLst>
            </a:pPr>
            <a:endParaRPr lang="es-ES_tradnl" sz="1000" b="1" dirty="0" smtClean="0">
              <a:solidFill>
                <a:srgbClr val="990033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260475" indent="-1260475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PRIMERO</a:t>
            </a: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	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Lista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de asistencia y determinación de quórum</a:t>
            </a:r>
          </a:p>
          <a:p>
            <a:pPr marL="1436688" indent="-1436688" algn="just">
              <a:tabLst>
                <a:tab pos="174625" algn="l"/>
              </a:tabLst>
            </a:pPr>
            <a:r>
              <a:rPr lang="es-ES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 </a:t>
            </a:r>
            <a:endParaRPr lang="es-ES" sz="1200" b="1" dirty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260475" indent="-1260475" algn="just" defTabSz="671513">
              <a:tabLst>
                <a:tab pos="174625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SEGUNDO.-	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Lectura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y aprobación del orden del día</a:t>
            </a:r>
          </a:p>
          <a:p>
            <a:pPr marL="1436688" indent="-1436688" algn="just">
              <a:tabLst>
                <a:tab pos="174625" algn="l"/>
              </a:tabLst>
            </a:pPr>
            <a:endParaRPr lang="es-ES_tradnl" sz="1000" b="1" dirty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077913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TERCERO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  </a:t>
            </a:r>
            <a:r>
              <a:rPr lang="es-ES_tradnl" b="1" dirty="0" smtClean="0">
                <a:latin typeface="AvenirNext LT Pro Regular" pitchFamily="34" charset="0"/>
                <a:cs typeface="Tahoma" pitchFamily="34" charset="0"/>
              </a:rPr>
              <a:t>Toma de protesta representantes de los Municipios</a:t>
            </a:r>
          </a:p>
          <a:p>
            <a:pPr marL="1436688" indent="-1436688" algn="just">
              <a:tabLst>
                <a:tab pos="1077913" algn="l"/>
              </a:tabLst>
            </a:pPr>
            <a:endParaRPr lang="es-ES_tradnl" sz="1000" b="1" dirty="0" smtClean="0">
              <a:solidFill>
                <a:srgbClr val="990033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077913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CUARTO.- 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 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Informe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de actividades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de julio a octubre de 2018</a:t>
            </a:r>
            <a:endParaRPr lang="es-ES_tradnl" b="1" dirty="0" smtClean="0">
              <a:solidFill>
                <a:srgbClr val="990033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077913" algn="l"/>
              </a:tabLst>
            </a:pPr>
            <a:r>
              <a:rPr lang="es-ES_tradnl" sz="900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</a:t>
            </a:r>
          </a:p>
          <a:p>
            <a:pPr marL="1908175" lvl="1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Unidad Ejecutora de Abastecimiento y Saneamiento</a:t>
            </a:r>
          </a:p>
          <a:p>
            <a:pPr marL="1908175" lvl="1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Cuencas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y Sustentabilidad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Operación de Plantas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Apoyo a Municipios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Administración</a:t>
            </a:r>
            <a:endParaRPr lang="es-ES_tradnl" sz="1600" b="1" dirty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Planeación Estratégica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Contraloría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Interna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Comunicación </a:t>
            </a:r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Institucional</a:t>
            </a:r>
          </a:p>
          <a:p>
            <a:pPr marL="1622425" lvl="2" algn="just">
              <a:tabLst>
                <a:tab pos="1165225" algn="l"/>
              </a:tabLst>
            </a:pPr>
            <a:endParaRPr lang="es-ES_tradnl" sz="1000" b="1" dirty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QUINTO</a:t>
            </a: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 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 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Aprobación y seguimiento de acuerdos</a:t>
            </a:r>
            <a:endParaRPr lang="es-ES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74625" algn="l"/>
              </a:tabLst>
            </a:pPr>
            <a:endParaRPr lang="es-ES_tradnl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74625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SEXTO.- 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   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Asuntos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varios</a:t>
            </a:r>
            <a:r>
              <a:rPr lang="es-MX" b="1" dirty="0">
                <a:solidFill>
                  <a:prstClr val="black"/>
                </a:solidFill>
              </a:rPr>
              <a:t> </a:t>
            </a:r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5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40</Words>
  <Application>Microsoft Office PowerPoint</Application>
  <PresentationFormat>Presentación en pantalla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AvenirNext LT Pro Regular</vt:lpstr>
      <vt:lpstr>Calibri</vt:lpstr>
      <vt:lpstr>Calibri Light</vt:lpstr>
      <vt:lpstr>Tahoma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Montes Sandoval</dc:creator>
  <cp:lastModifiedBy>Laura Nayeli Pacheco Casillas</cp:lastModifiedBy>
  <cp:revision>3</cp:revision>
  <dcterms:created xsi:type="dcterms:W3CDTF">2018-04-26T16:34:48Z</dcterms:created>
  <dcterms:modified xsi:type="dcterms:W3CDTF">2018-11-29T17:45:09Z</dcterms:modified>
</cp:coreProperties>
</file>